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10.4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fontScale="77500" lnSpcReduction="20000"/>
          </a:bodyPr>
          <a:lstStyle/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A card is randomly selected from a standard deck of 52 cards. What is the probability that it is a queen or an ace?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Of 200 students at a school, 58 play football, 40 play basketball and 93 play </a:t>
            </a:r>
            <a:r>
              <a:rPr lang="en-US" sz="4000" dirty="0" smtClean="0"/>
              <a:t>football </a:t>
            </a:r>
            <a:r>
              <a:rPr lang="en-US" sz="4000" smtClean="0"/>
              <a:t>or basketball. </a:t>
            </a:r>
            <a:r>
              <a:rPr lang="en-US" sz="4000" dirty="0"/>
              <a:t>What is the probability that a randomly selected student plays both?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A committee of 3 students is chosen from a group of 4 seniors and 6 juniors</a:t>
            </a:r>
            <a:r>
              <a:rPr lang="en-US" sz="4000" dirty="0" smtClean="0"/>
              <a:t>. What </a:t>
            </a:r>
            <a:r>
              <a:rPr lang="en-US" sz="4000" dirty="0"/>
              <a:t>is the probability that the committee will have at least 1 senior?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10.4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0.025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en-US" sz="4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198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10.4 Quiz</vt:lpstr>
      <vt:lpstr>10.4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81</cp:revision>
  <dcterms:created xsi:type="dcterms:W3CDTF">2010-08-17T17:31:29Z</dcterms:created>
  <dcterms:modified xsi:type="dcterms:W3CDTF">2013-03-07T16:36:00Z</dcterms:modified>
</cp:coreProperties>
</file>